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20.11.2012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7306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 İŞLEMİ</a:t>
            </a:r>
          </a:p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39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741368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604648"/>
              </p:ext>
            </p:extLst>
          </p:nvPr>
        </p:nvGraphicFramePr>
        <p:xfrm>
          <a:off x="0" y="692696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307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95739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098076"/>
              </p:ext>
            </p:extLst>
          </p:nvPr>
        </p:nvGraphicFramePr>
        <p:xfrm>
          <a:off x="0" y="692696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3800270" y="2257507"/>
            <a:ext cx="328746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</a:rPr>
              <a:t>2</a:t>
            </a:r>
            <a:endParaRPr lang="tr-TR" sz="3200" dirty="0">
              <a:solidFill>
                <a:srgbClr val="00B0F0"/>
              </a:solidFill>
            </a:endParaRPr>
          </a:p>
        </p:txBody>
      </p:sp>
      <p:sp>
        <p:nvSpPr>
          <p:cNvPr id="24" name="Eksi 23"/>
          <p:cNvSpPr/>
          <p:nvPr/>
        </p:nvSpPr>
        <p:spPr>
          <a:xfrm rot="19462455">
            <a:off x="2927838" y="2602721"/>
            <a:ext cx="914400" cy="33158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 rot="19462455">
            <a:off x="726433" y="2712521"/>
            <a:ext cx="914400" cy="33158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1547664" y="2300268"/>
            <a:ext cx="432047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C000"/>
                </a:solidFill>
              </a:rPr>
              <a:t>7</a:t>
            </a:r>
            <a:endParaRPr lang="tr-TR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99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95739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268062"/>
              </p:ext>
            </p:extLst>
          </p:nvPr>
        </p:nvGraphicFramePr>
        <p:xfrm>
          <a:off x="0" y="692696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532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95739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823640"/>
              </p:ext>
            </p:extLst>
          </p:nvPr>
        </p:nvGraphicFramePr>
        <p:xfrm>
          <a:off x="0" y="692696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3800270" y="2257507"/>
            <a:ext cx="447694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</a:rPr>
              <a:t>1</a:t>
            </a:r>
            <a:endParaRPr lang="tr-TR" sz="3200" dirty="0">
              <a:solidFill>
                <a:srgbClr val="00B0F0"/>
              </a:solidFill>
            </a:endParaRPr>
          </a:p>
        </p:txBody>
      </p:sp>
      <p:sp>
        <p:nvSpPr>
          <p:cNvPr id="24" name="Eksi 23"/>
          <p:cNvSpPr/>
          <p:nvPr/>
        </p:nvSpPr>
        <p:spPr>
          <a:xfrm rot="19462455">
            <a:off x="2984442" y="2677072"/>
            <a:ext cx="914400" cy="33158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 rot="19462455">
            <a:off x="671262" y="2729058"/>
            <a:ext cx="914400" cy="33158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1547664" y="2300268"/>
            <a:ext cx="432047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C000"/>
                </a:solidFill>
              </a:rPr>
              <a:t>5</a:t>
            </a:r>
            <a:endParaRPr lang="tr-TR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5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741368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933552"/>
              </p:ext>
            </p:extLst>
          </p:nvPr>
        </p:nvGraphicFramePr>
        <p:xfrm>
          <a:off x="0" y="692696"/>
          <a:ext cx="9144000" cy="6165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5413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5413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5413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5413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826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95739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41186"/>
              </p:ext>
            </p:extLst>
          </p:nvPr>
        </p:nvGraphicFramePr>
        <p:xfrm>
          <a:off x="0" y="692696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3800270" y="2257507"/>
            <a:ext cx="328746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</a:rPr>
              <a:t>3</a:t>
            </a:r>
            <a:endParaRPr lang="tr-TR" sz="3200" dirty="0">
              <a:solidFill>
                <a:srgbClr val="00B0F0"/>
              </a:solidFill>
            </a:endParaRPr>
          </a:p>
        </p:txBody>
      </p:sp>
      <p:sp>
        <p:nvSpPr>
          <p:cNvPr id="24" name="Eksi 23"/>
          <p:cNvSpPr/>
          <p:nvPr/>
        </p:nvSpPr>
        <p:spPr>
          <a:xfrm rot="19462455">
            <a:off x="2984441" y="2664458"/>
            <a:ext cx="914400" cy="33158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 rot="19462455">
            <a:off x="698915" y="2639116"/>
            <a:ext cx="914400" cy="33158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1547664" y="2300268"/>
            <a:ext cx="432047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C000"/>
                </a:solidFill>
              </a:rPr>
              <a:t>4</a:t>
            </a:r>
            <a:endParaRPr lang="tr-TR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60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95739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430866"/>
              </p:ext>
            </p:extLst>
          </p:nvPr>
        </p:nvGraphicFramePr>
        <p:xfrm>
          <a:off x="0" y="692696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3883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95739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229986"/>
              </p:ext>
            </p:extLst>
          </p:nvPr>
        </p:nvGraphicFramePr>
        <p:xfrm>
          <a:off x="0" y="692696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3800270" y="2257507"/>
            <a:ext cx="328746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</a:rPr>
              <a:t>3</a:t>
            </a:r>
            <a:endParaRPr lang="tr-TR" sz="3200" dirty="0">
              <a:solidFill>
                <a:srgbClr val="00B0F0"/>
              </a:solidFill>
            </a:endParaRPr>
          </a:p>
        </p:txBody>
      </p:sp>
      <p:sp>
        <p:nvSpPr>
          <p:cNvPr id="24" name="Eksi 23"/>
          <p:cNvSpPr/>
          <p:nvPr/>
        </p:nvSpPr>
        <p:spPr>
          <a:xfrm rot="19462455">
            <a:off x="2984441" y="2676487"/>
            <a:ext cx="914400" cy="33158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 rot="19462455">
            <a:off x="726436" y="2676488"/>
            <a:ext cx="914400" cy="33158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1547664" y="2300268"/>
            <a:ext cx="432047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smtClean="0">
                <a:solidFill>
                  <a:srgbClr val="FFC000"/>
                </a:solidFill>
              </a:rPr>
              <a:t>8</a:t>
            </a:r>
            <a:endParaRPr lang="tr-TR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14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95739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334249"/>
              </p:ext>
            </p:extLst>
          </p:nvPr>
        </p:nvGraphicFramePr>
        <p:xfrm>
          <a:off x="0" y="692696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614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95739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958738"/>
              </p:ext>
            </p:extLst>
          </p:nvPr>
        </p:nvGraphicFramePr>
        <p:xfrm>
          <a:off x="0" y="692696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3800270" y="2257507"/>
            <a:ext cx="328746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</a:rPr>
              <a:t>5</a:t>
            </a:r>
            <a:endParaRPr lang="tr-TR" sz="3200" dirty="0">
              <a:solidFill>
                <a:srgbClr val="00B0F0"/>
              </a:solidFill>
            </a:endParaRPr>
          </a:p>
        </p:txBody>
      </p:sp>
      <p:sp>
        <p:nvSpPr>
          <p:cNvPr id="24" name="Eksi 23"/>
          <p:cNvSpPr/>
          <p:nvPr/>
        </p:nvSpPr>
        <p:spPr>
          <a:xfrm rot="19462455">
            <a:off x="2984441" y="2747178"/>
            <a:ext cx="914400" cy="33158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 rot="19462455">
            <a:off x="753344" y="2664459"/>
            <a:ext cx="914400" cy="33158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1547664" y="2300268"/>
            <a:ext cx="432047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C000"/>
                </a:solidFill>
              </a:rPr>
              <a:t>5</a:t>
            </a:r>
            <a:endParaRPr lang="tr-TR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3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7306"/>
            <a:ext cx="8928992" cy="618630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7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 TERİMLERİ</a:t>
            </a:r>
          </a:p>
          <a:p>
            <a:pPr algn="ctr"/>
            <a:r>
              <a:rPr lang="tr-TR" sz="57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-EKSİLEN</a:t>
            </a:r>
          </a:p>
          <a:p>
            <a:pPr algn="ctr"/>
            <a:r>
              <a:rPr lang="tr-TR" sz="57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-ÇIKAN</a:t>
            </a:r>
          </a:p>
          <a:p>
            <a:pPr algn="ctr"/>
            <a:r>
              <a:rPr lang="tr-TR" sz="57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-FARK(KALAN)</a:t>
            </a:r>
          </a:p>
          <a:p>
            <a:pPr algn="ctr"/>
            <a:r>
              <a:rPr lang="tr-TR" sz="57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57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7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57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 İŞARETİ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3707904" y="5733256"/>
            <a:ext cx="3283903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21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95739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023308"/>
              </p:ext>
            </p:extLst>
          </p:nvPr>
        </p:nvGraphicFramePr>
        <p:xfrm>
          <a:off x="0" y="692696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526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95739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841277"/>
              </p:ext>
            </p:extLst>
          </p:nvPr>
        </p:nvGraphicFramePr>
        <p:xfrm>
          <a:off x="0" y="692696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3800270" y="2257507"/>
            <a:ext cx="328746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</a:rPr>
              <a:t>9</a:t>
            </a:r>
            <a:endParaRPr lang="tr-TR" sz="3200" dirty="0">
              <a:solidFill>
                <a:srgbClr val="00B0F0"/>
              </a:solidFill>
            </a:endParaRPr>
          </a:p>
        </p:txBody>
      </p:sp>
      <p:sp>
        <p:nvSpPr>
          <p:cNvPr id="24" name="Eksi 23"/>
          <p:cNvSpPr/>
          <p:nvPr/>
        </p:nvSpPr>
        <p:spPr>
          <a:xfrm rot="19462455">
            <a:off x="2994179" y="2758066"/>
            <a:ext cx="914400" cy="33158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 rot="19462455">
            <a:off x="753344" y="2744839"/>
            <a:ext cx="914400" cy="33158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1547664" y="2300268"/>
            <a:ext cx="432047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C000"/>
                </a:solidFill>
              </a:rPr>
              <a:t>4</a:t>
            </a:r>
            <a:endParaRPr lang="tr-TR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90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741368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76889"/>
              </p:ext>
            </p:extLst>
          </p:nvPr>
        </p:nvGraphicFramePr>
        <p:xfrm>
          <a:off x="0" y="692696"/>
          <a:ext cx="9144000" cy="6165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13992"/>
                <a:gridCol w="2304256"/>
                <a:gridCol w="2339752"/>
              </a:tblGrid>
              <a:tr h="15413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5413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5413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54132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255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95739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327674"/>
              </p:ext>
            </p:extLst>
          </p:nvPr>
        </p:nvGraphicFramePr>
        <p:xfrm>
          <a:off x="0" y="692696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3800270" y="2257507"/>
            <a:ext cx="328746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</a:rPr>
              <a:t>7</a:t>
            </a:r>
            <a:endParaRPr lang="tr-TR" sz="3200" dirty="0">
              <a:solidFill>
                <a:srgbClr val="00B0F0"/>
              </a:solidFill>
            </a:endParaRPr>
          </a:p>
        </p:txBody>
      </p:sp>
      <p:sp>
        <p:nvSpPr>
          <p:cNvPr id="24" name="Eksi 23"/>
          <p:cNvSpPr/>
          <p:nvPr/>
        </p:nvSpPr>
        <p:spPr>
          <a:xfrm rot="19462455">
            <a:off x="2927258" y="2723375"/>
            <a:ext cx="914400" cy="33158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 rot="19462455">
            <a:off x="753345" y="2723376"/>
            <a:ext cx="914400" cy="33158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1547664" y="2300268"/>
            <a:ext cx="432047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C000"/>
                </a:solidFill>
              </a:rPr>
              <a:t>6</a:t>
            </a:r>
            <a:endParaRPr lang="tr-TR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49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95739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071551"/>
              </p:ext>
            </p:extLst>
          </p:nvPr>
        </p:nvGraphicFramePr>
        <p:xfrm>
          <a:off x="0" y="692696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030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95739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61423"/>
              </p:ext>
            </p:extLst>
          </p:nvPr>
        </p:nvGraphicFramePr>
        <p:xfrm>
          <a:off x="0" y="692696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3800270" y="2257507"/>
            <a:ext cx="328746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</a:rPr>
              <a:t>3</a:t>
            </a:r>
            <a:endParaRPr lang="tr-TR" sz="3200" dirty="0">
              <a:solidFill>
                <a:srgbClr val="00B0F0"/>
              </a:solidFill>
            </a:endParaRPr>
          </a:p>
        </p:txBody>
      </p:sp>
      <p:sp>
        <p:nvSpPr>
          <p:cNvPr id="24" name="Eksi 23"/>
          <p:cNvSpPr/>
          <p:nvPr/>
        </p:nvSpPr>
        <p:spPr>
          <a:xfrm rot="19462455">
            <a:off x="2984023" y="2664458"/>
            <a:ext cx="914400" cy="33158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 rot="19462455">
            <a:off x="726434" y="2727891"/>
            <a:ext cx="914400" cy="33158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1547664" y="2300268"/>
            <a:ext cx="432047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C000"/>
                </a:solidFill>
              </a:rPr>
              <a:t>3</a:t>
            </a:r>
            <a:endParaRPr lang="tr-TR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02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6632"/>
            <a:ext cx="878497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M.K.ATATÜRK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ORTAOKULU</a:t>
            </a:r>
          </a:p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3-A SINIFI 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ÖĞRETMENİ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36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7306"/>
            <a:ext cx="8928992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ÇIKARMA İŞLEMİNDE KURALLAR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)Çıkarmada eksilen sayı büyük, çıkan sayı küçüktür.</a:t>
            </a:r>
          </a:p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)Çıkarmanın değişme özelliği( sayıların yer değiştirmesi) yoktur.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42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7306"/>
            <a:ext cx="8928992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3)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 sayıdan büyük sayı çıkmaz.</a:t>
            </a:r>
          </a:p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4)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Eksilen sayı her zaman çıkan sayıdan büyük olmalıdır.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00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7306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5)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Çıkarma işleminde basamaklar alt alta gelecek şekilde yazılmalıdır.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6)Her basamağın farkı o basamağın altına yazılmalıdır.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54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730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575255"/>
              </p:ext>
            </p:extLst>
          </p:nvPr>
        </p:nvGraphicFramePr>
        <p:xfrm>
          <a:off x="107504" y="836712"/>
          <a:ext cx="9036496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124"/>
                <a:gridCol w="2259124"/>
                <a:gridCol w="2259124"/>
                <a:gridCol w="2259124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72683" y="836712"/>
            <a:ext cx="2326839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9522" y="836712"/>
            <a:ext cx="2326839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12026" y="861999"/>
            <a:ext cx="2326839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0052" y="2276872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396005" y="2375595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568483" y="2302159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89585" y="5283891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370716" y="5293965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12026" y="3789040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2000" y="5269015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17161" y="2302159"/>
            <a:ext cx="23268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824530" y="3826978"/>
            <a:ext cx="23268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898839" y="5494019"/>
            <a:ext cx="23268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Eksi 18"/>
          <p:cNvSpPr/>
          <p:nvPr/>
        </p:nvSpPr>
        <p:spPr>
          <a:xfrm>
            <a:off x="347226" y="4841979"/>
            <a:ext cx="792088" cy="615415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-1184618" y="5080775"/>
            <a:ext cx="11593288" cy="606692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Sağ Ok 20"/>
          <p:cNvSpPr/>
          <p:nvPr/>
        </p:nvSpPr>
        <p:spPr>
          <a:xfrm>
            <a:off x="6012160" y="2825743"/>
            <a:ext cx="926705" cy="21157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Sağ Ok 21"/>
          <p:cNvSpPr/>
          <p:nvPr/>
        </p:nvSpPr>
        <p:spPr>
          <a:xfrm>
            <a:off x="6164559" y="4344973"/>
            <a:ext cx="926705" cy="21157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Sağ Ok 22"/>
          <p:cNvSpPr/>
          <p:nvPr/>
        </p:nvSpPr>
        <p:spPr>
          <a:xfrm>
            <a:off x="6239271" y="5849898"/>
            <a:ext cx="926705" cy="21157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882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730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816535"/>
              </p:ext>
            </p:extLst>
          </p:nvPr>
        </p:nvGraphicFramePr>
        <p:xfrm>
          <a:off x="107504" y="836712"/>
          <a:ext cx="9036496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124"/>
                <a:gridCol w="2259124"/>
                <a:gridCol w="2259124"/>
                <a:gridCol w="2259124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72683" y="836712"/>
            <a:ext cx="2326839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9522" y="836712"/>
            <a:ext cx="2326839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12026" y="861999"/>
            <a:ext cx="2326839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0052" y="2276872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396005" y="2375595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568483" y="2302159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89585" y="5283891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370716" y="5293965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12026" y="3789040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2000" y="5269015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17161" y="2302159"/>
            <a:ext cx="23268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824530" y="3826978"/>
            <a:ext cx="23268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898839" y="5494019"/>
            <a:ext cx="23268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Eksi 18"/>
          <p:cNvSpPr/>
          <p:nvPr/>
        </p:nvSpPr>
        <p:spPr>
          <a:xfrm>
            <a:off x="347226" y="4841979"/>
            <a:ext cx="792088" cy="615415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-1184618" y="5080775"/>
            <a:ext cx="11593288" cy="606692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Sağ Ok 20"/>
          <p:cNvSpPr/>
          <p:nvPr/>
        </p:nvSpPr>
        <p:spPr>
          <a:xfrm>
            <a:off x="6012160" y="2825743"/>
            <a:ext cx="926705" cy="21157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Sağ Ok 21"/>
          <p:cNvSpPr/>
          <p:nvPr/>
        </p:nvSpPr>
        <p:spPr>
          <a:xfrm>
            <a:off x="6164559" y="4344973"/>
            <a:ext cx="926705" cy="21157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Sağ Ok 22"/>
          <p:cNvSpPr/>
          <p:nvPr/>
        </p:nvSpPr>
        <p:spPr>
          <a:xfrm>
            <a:off x="6239271" y="5849898"/>
            <a:ext cx="926705" cy="21157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2241644" y="3787102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168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730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051213"/>
              </p:ext>
            </p:extLst>
          </p:nvPr>
        </p:nvGraphicFramePr>
        <p:xfrm>
          <a:off x="107504" y="836712"/>
          <a:ext cx="9036496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124"/>
                <a:gridCol w="2259124"/>
                <a:gridCol w="2259124"/>
                <a:gridCol w="2259124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72683" y="836712"/>
            <a:ext cx="2326839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9522" y="836712"/>
            <a:ext cx="2326839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12026" y="861999"/>
            <a:ext cx="2326839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80052" y="2276872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396005" y="2375595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568483" y="2302159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89585" y="5283891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370716" y="5293965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12026" y="3789040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72000" y="5269015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17161" y="2302159"/>
            <a:ext cx="23268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824530" y="3826978"/>
            <a:ext cx="23268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898839" y="5494019"/>
            <a:ext cx="23268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Eksi 18"/>
          <p:cNvSpPr/>
          <p:nvPr/>
        </p:nvSpPr>
        <p:spPr>
          <a:xfrm>
            <a:off x="347226" y="4841979"/>
            <a:ext cx="792088" cy="615415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ksi 19"/>
          <p:cNvSpPr/>
          <p:nvPr/>
        </p:nvSpPr>
        <p:spPr>
          <a:xfrm>
            <a:off x="-1184618" y="5080775"/>
            <a:ext cx="11593288" cy="606692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Sağ Ok 20"/>
          <p:cNvSpPr/>
          <p:nvPr/>
        </p:nvSpPr>
        <p:spPr>
          <a:xfrm>
            <a:off x="6012160" y="2825743"/>
            <a:ext cx="926705" cy="21157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Sağ Ok 21"/>
          <p:cNvSpPr/>
          <p:nvPr/>
        </p:nvSpPr>
        <p:spPr>
          <a:xfrm>
            <a:off x="6164559" y="4344973"/>
            <a:ext cx="926705" cy="21157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Sağ Ok 22"/>
          <p:cNvSpPr/>
          <p:nvPr/>
        </p:nvSpPr>
        <p:spPr>
          <a:xfrm>
            <a:off x="6239271" y="5849898"/>
            <a:ext cx="926705" cy="21157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2285187" y="3789040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07504" y="3706252"/>
            <a:ext cx="23268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490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8391" y="-99392"/>
            <a:ext cx="9144000" cy="6741368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9512" y="-99392"/>
            <a:ext cx="81369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37113"/>
              </p:ext>
            </p:extLst>
          </p:nvPr>
        </p:nvGraphicFramePr>
        <p:xfrm>
          <a:off x="0" y="692696"/>
          <a:ext cx="9144000" cy="5904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32248"/>
                <a:gridCol w="2339752"/>
              </a:tblGrid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47616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-27519" y="692696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67744" y="726367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25278" y="809063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92753" y="2168535"/>
            <a:ext cx="2367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eksilen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74163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67744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910" y="2168535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67744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01073" y="3645024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3639" y="3645024"/>
            <a:ext cx="236727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çıkan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-5748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58007" y="5157192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625277" y="5157191"/>
            <a:ext cx="236727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824801" y="5157192"/>
            <a:ext cx="236727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fark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1" name="Eksi 20"/>
          <p:cNvSpPr/>
          <p:nvPr/>
        </p:nvSpPr>
        <p:spPr>
          <a:xfrm>
            <a:off x="179512" y="4511263"/>
            <a:ext cx="720080" cy="64592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Eksi 21"/>
          <p:cNvSpPr/>
          <p:nvPr/>
        </p:nvSpPr>
        <p:spPr>
          <a:xfrm>
            <a:off x="-1404664" y="4870230"/>
            <a:ext cx="11305255" cy="573921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691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475</Words>
  <Application>Microsoft Office PowerPoint</Application>
  <PresentationFormat>Ekran Gösterisi (4:3)</PresentationFormat>
  <Paragraphs>353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19</cp:revision>
  <dcterms:created xsi:type="dcterms:W3CDTF">2012-11-19T20:49:29Z</dcterms:created>
  <dcterms:modified xsi:type="dcterms:W3CDTF">2012-11-20T16:34:14Z</dcterms:modified>
</cp:coreProperties>
</file>